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5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B106E36-FD25-4E2D-B0AA-010F637433A0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6"/>
            <a:ext cx="8077200" cy="4314844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Грамматическая основа предложения В3 ГИА </a:t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685800" y="357166"/>
            <a:ext cx="8077200" cy="14287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685800" y="3429000"/>
            <a:ext cx="8077200" cy="1357322"/>
          </a:xfrm>
          <a:prstGeom prst="rect">
            <a:avLst/>
          </a:prstGeom>
        </p:spPr>
        <p:txBody>
          <a:bodyPr vert="horz" lIns="118872" tIns="0" rIns="45720" bIns="0" rtlCol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Выпишите грамматическую основу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1.Теперь она не будет ни спать, ни есть. </a:t>
            </a:r>
          </a:p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Она не будет ни спать, ни есть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2.В такие минуты думаешь о какой-то безысходности.</a:t>
            </a:r>
          </a:p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Думаешь 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3.Отец был намного старше мамы. </a:t>
            </a:r>
          </a:p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Отец был старше 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Выпишите грамматическую основу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4.Всё было в порядке.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Всё было в порядке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5.Это будет мой тебе подарок.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Это будет подарок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6.Когда-нибудь надо уйти.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Надо уйти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7.Его видели на улице с собакой, огненно-рыжей.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Видели 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Выпишите грамматическую основу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8.До сих пор помнят в деревне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Белогрудку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Помнят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9.Толику стало страшно.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Стало страшно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10.Внезапно вдали что-то мелькнуло средь кустов, растущих здесь особенно густо.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Что-то мелькнуло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Выпишите грамматическую основу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11.Теперь у меня нет собаки.</a:t>
            </a:r>
          </a:p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Нет 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12.Александру было дано согласие на военную карьеру.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Согласие было дано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13.Прочти мне какие-нибудь стихи.</a:t>
            </a:r>
          </a:p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Прочтите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Выпишите грамматическую основу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14.Мне очень хотелось ему как-нибудь помочь.</a:t>
            </a:r>
          </a:p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Хотелось помочь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15.Как тяжело после этого просыпаться.</a:t>
            </a:r>
          </a:p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Тяжело просыпаться 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16.Взрослых нигде не было видно.</a:t>
            </a:r>
          </a:p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было видно 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Выпишите грамматическую основу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17.Только её слёзы лёгкие были.</a:t>
            </a:r>
          </a:p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Слёзы лёгкие были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18.Никто так не обидит старую, больную женщину. </a:t>
            </a:r>
          </a:p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Никто не обидит 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19.И вот что из этого получилось.</a:t>
            </a:r>
          </a:p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получилось 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Выпишите грамматическую основу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20.Ему не нужна была краска. </a:t>
            </a:r>
          </a:p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нужна была краска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21.С какой это стати я стану с тобой разговаривать?</a:t>
            </a:r>
          </a:p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 стану разговаривать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22.Но календулы,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уголёчков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этих радостных, нигде нет…</a:t>
            </a:r>
          </a:p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Нет 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Использованная литература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ГИА – 2012. Русский язык: типовые экзаменационные варианты: 28 вариантов/ под ред. И. П.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Цыбулько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– М.: Национальное образование, 2011 – 192 с. – (ГИА – 2012. ФИПИ – школе)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30</TotalTime>
  <Words>285</Words>
  <Application>Microsoft Office PowerPoint</Application>
  <PresentationFormat>Экран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Остин</vt:lpstr>
      <vt:lpstr>Грамматическая основа предложения В3 ГИА  </vt:lpstr>
      <vt:lpstr>Выпишите грамматическую основу</vt:lpstr>
      <vt:lpstr>Выпишите грамматическую основу</vt:lpstr>
      <vt:lpstr>Выпишите грамматическую основу</vt:lpstr>
      <vt:lpstr>Выпишите грамматическую основу</vt:lpstr>
      <vt:lpstr>Выпишите грамматическую основу</vt:lpstr>
      <vt:lpstr>Выпишите грамматическую основу</vt:lpstr>
      <vt:lpstr>Выпишите грамматическую основу</vt:lpstr>
      <vt:lpstr>Использованная литература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Грамматическая основа предложения В3 ГИА  </dc:title>
  <dc:creator>123</dc:creator>
  <cp:lastModifiedBy>Wernard</cp:lastModifiedBy>
  <cp:revision>6</cp:revision>
  <dcterms:created xsi:type="dcterms:W3CDTF">2013-03-12T16:53:06Z</dcterms:created>
  <dcterms:modified xsi:type="dcterms:W3CDTF">2016-01-18T11:30:04Z</dcterms:modified>
</cp:coreProperties>
</file>